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</p:sldIdLst>
  <p:sldSz cy="5143500" cx="9144000"/>
  <p:notesSz cx="6858000" cy="9144000"/>
  <p:embeddedFontLst>
    <p:embeddedFont>
      <p:font typeface="Montserrat"/>
      <p:regular r:id="rId10"/>
      <p:bold r:id="rId11"/>
      <p:italic r:id="rId12"/>
      <p:boldItalic r:id="rId13"/>
    </p:embeddedFont>
    <p:embeddedFont>
      <p:font typeface="Montserrat Medium"/>
      <p:regular r:id="rId14"/>
      <p:bold r:id="rId15"/>
      <p:italic r:id="rId16"/>
      <p:boldItalic r:id="rId17"/>
    </p:embeddedFont>
    <p:embeddedFont>
      <p:font typeface="Montserrat ExtraBold"/>
      <p:bold r:id="rId18"/>
      <p:boldItalic r:id="rId1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font" Target="fonts/Montserrat-bold.fntdata"/><Relationship Id="rId10" Type="http://schemas.openxmlformats.org/officeDocument/2006/relationships/font" Target="fonts/Montserrat-regular.fntdata"/><Relationship Id="rId13" Type="http://schemas.openxmlformats.org/officeDocument/2006/relationships/font" Target="fonts/Montserrat-boldItalic.fntdata"/><Relationship Id="rId12" Type="http://schemas.openxmlformats.org/officeDocument/2006/relationships/font" Target="fonts/Montserrat-italic.fntdata"/><Relationship Id="rId15" Type="http://schemas.openxmlformats.org/officeDocument/2006/relationships/font" Target="fonts/MontserratMedium-bold.fntdata"/><Relationship Id="rId14" Type="http://schemas.openxmlformats.org/officeDocument/2006/relationships/font" Target="fonts/MontserratMedium-regular.fntdata"/><Relationship Id="rId17" Type="http://schemas.openxmlformats.org/officeDocument/2006/relationships/font" Target="fonts/MontserratMedium-boldItalic.fntdata"/><Relationship Id="rId16" Type="http://schemas.openxmlformats.org/officeDocument/2006/relationships/font" Target="fonts/MontserratMedium-italic.fntdata"/><Relationship Id="rId19" Type="http://schemas.openxmlformats.org/officeDocument/2006/relationships/font" Target="fonts/MontserratExtraBold-boldItalic.fntdata"/><Relationship Id="rId18" Type="http://schemas.openxmlformats.org/officeDocument/2006/relationships/font" Target="fonts/MontserratExtraBold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eb84d1d9ea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eb84d1d9ea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eb84d1d9ea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eb84d1d9ea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eb84d1d9ea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eb84d1d9ea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8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jp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56" name="Google Shape;56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3278924" y="414049"/>
            <a:ext cx="7626550" cy="288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5400000">
            <a:off x="4822413" y="-351912"/>
            <a:ext cx="9309800" cy="3520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12"/>
          <p:cNvSpPr txBox="1"/>
          <p:nvPr>
            <p:ph idx="1" type="body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7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/>
          <p:nvPr>
            <p:ph hasCustomPrompt="1" type="title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6" name="Google Shape;76;p19"/>
          <p:cNvSpPr txBox="1"/>
          <p:nvPr>
            <p:ph idx="1" type="body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20"/>
          <p:cNvSpPr txBox="1"/>
          <p:nvPr>
            <p:ph idx="1" type="body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0" name="Google Shape;80;p20"/>
          <p:cNvSpPr txBox="1"/>
          <p:nvPr>
            <p:ph idx="2" type="body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1" name="Google Shape;81;p20"/>
          <p:cNvSpPr txBox="1"/>
          <p:nvPr>
            <p:ph idx="3" type="title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2" name="Google Shape;82;p20"/>
          <p:cNvSpPr txBox="1"/>
          <p:nvPr>
            <p:ph idx="4" type="title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1625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indent="-301625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indent="-301625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indent="-301625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indent="-301625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indent="-301625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indent="-301625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indent="-301625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indent="-301625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 txBox="1"/>
          <p:nvPr>
            <p:ph type="title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5" name="Google Shape;85;p21"/>
          <p:cNvSpPr txBox="1"/>
          <p:nvPr>
            <p:ph idx="1" type="subTitle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6" name="Google Shape;86;p21"/>
          <p:cNvSpPr txBox="1"/>
          <p:nvPr>
            <p:ph idx="2" type="title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7" name="Google Shape;87;p21"/>
          <p:cNvSpPr txBox="1"/>
          <p:nvPr>
            <p:ph idx="3" type="subTitle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8" name="Google Shape;88;p21"/>
          <p:cNvSpPr txBox="1"/>
          <p:nvPr>
            <p:ph idx="4" type="title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21"/>
          <p:cNvSpPr txBox="1"/>
          <p:nvPr>
            <p:ph idx="5" type="subTitle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21"/>
          <p:cNvSpPr txBox="1"/>
          <p:nvPr>
            <p:ph idx="6" type="title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1" name="Google Shape;91;p21"/>
          <p:cNvSpPr txBox="1"/>
          <p:nvPr>
            <p:ph idx="7" type="subTitle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2" name="Google Shape;92;p21"/>
          <p:cNvSpPr txBox="1"/>
          <p:nvPr>
            <p:ph idx="8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Numbers">
  <p:cSld name="CAPTION_ONLY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2"/>
          <p:cNvSpPr txBox="1"/>
          <p:nvPr>
            <p:ph type="title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5" name="Google Shape;95;p22"/>
          <p:cNvSpPr txBox="1"/>
          <p:nvPr>
            <p:ph idx="1" type="subTitle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6" name="Google Shape;96;p22"/>
          <p:cNvSpPr txBox="1"/>
          <p:nvPr>
            <p:ph idx="2" type="title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" name="Google Shape;97;p22"/>
          <p:cNvSpPr txBox="1"/>
          <p:nvPr>
            <p:ph idx="3" type="subTitle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8" name="Google Shape;98;p22"/>
          <p:cNvSpPr txBox="1"/>
          <p:nvPr>
            <p:ph idx="4" type="title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" name="Google Shape;99;p22"/>
          <p:cNvSpPr txBox="1"/>
          <p:nvPr>
            <p:ph idx="5" type="subTitle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4"/>
          <p:cNvSpPr txBox="1"/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4" name="Google Shape;104;p24"/>
          <p:cNvSpPr txBox="1"/>
          <p:nvPr>
            <p:ph idx="1" type="subTitle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5" name="Google Shape;105;p24"/>
          <p:cNvSpPr txBox="1"/>
          <p:nvPr>
            <p:ph idx="2" type="title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6" name="Google Shape;106;p24"/>
          <p:cNvSpPr txBox="1"/>
          <p:nvPr>
            <p:ph idx="3" type="subTitle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7" name="Google Shape;107;p24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8" name="Google Shape;108;p24"/>
          <p:cNvSpPr txBox="1"/>
          <p:nvPr>
            <p:ph idx="5" type="title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9" name="Google Shape;109;p24"/>
          <p:cNvSpPr txBox="1"/>
          <p:nvPr>
            <p:ph idx="6" type="subTitle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0" name="Google Shape;110;p24"/>
          <p:cNvSpPr txBox="1"/>
          <p:nvPr>
            <p:ph idx="7" type="title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1" name="Google Shape;111;p24"/>
          <p:cNvSpPr txBox="1"/>
          <p:nvPr>
            <p:ph idx="8" type="subTitle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2" name="Google Shape;112;p24"/>
          <p:cNvSpPr txBox="1"/>
          <p:nvPr>
            <p:ph idx="9" type="title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3" name="Google Shape;113;p24"/>
          <p:cNvSpPr txBox="1"/>
          <p:nvPr>
            <p:ph idx="13" type="subTitle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24"/>
          <p:cNvSpPr txBox="1"/>
          <p:nvPr>
            <p:ph idx="14" type="title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5" name="Google Shape;115;p24"/>
          <p:cNvSpPr txBox="1"/>
          <p:nvPr>
            <p:ph idx="15" type="subTitle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5"/>
          <p:cNvSpPr txBox="1"/>
          <p:nvPr>
            <p:ph idx="1" type="subTitle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8" name="Google Shape;118;p25"/>
          <p:cNvSpPr txBox="1"/>
          <p:nvPr>
            <p:ph idx="2" type="body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9" name="Google Shape;119;p25"/>
          <p:cNvSpPr txBox="1"/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6"/>
          <p:cNvSpPr txBox="1"/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2" name="Google Shape;122;p26"/>
          <p:cNvSpPr txBox="1"/>
          <p:nvPr>
            <p:ph idx="2" type="title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3" name="Google Shape;123;p26"/>
          <p:cNvSpPr txBox="1"/>
          <p:nvPr>
            <p:ph idx="1" type="subTitle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4" name="Google Shape;124;p26"/>
          <p:cNvSpPr txBox="1"/>
          <p:nvPr>
            <p:ph idx="3" type="title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5" name="Google Shape;125;p26"/>
          <p:cNvSpPr txBox="1"/>
          <p:nvPr>
            <p:ph idx="4" type="subTitle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26"/>
          <p:cNvSpPr txBox="1"/>
          <p:nvPr>
            <p:ph idx="5" type="title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7" name="Google Shape;127;p26"/>
          <p:cNvSpPr txBox="1"/>
          <p:nvPr>
            <p:ph idx="6" type="subTitle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26"/>
          <p:cNvSpPr txBox="1"/>
          <p:nvPr>
            <p:ph idx="7" type="title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9" name="Google Shape;129;p26"/>
          <p:cNvSpPr txBox="1"/>
          <p:nvPr>
            <p:ph idx="8" type="subTitle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7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2" name="Google Shape;132;p27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8"/>
          <p:cNvSpPr txBox="1"/>
          <p:nvPr>
            <p:ph idx="1" type="subTitle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5" name="Google Shape;135;p28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APTION_ONL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9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8" name="Google Shape;138;p29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0"/>
          <p:cNvSpPr txBox="1"/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1" name="Google Shape;141;p30"/>
          <p:cNvSpPr txBox="1"/>
          <p:nvPr>
            <p:ph idx="1" type="subTitle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" name="Google Shape;19;p4"/>
          <p:cNvSpPr txBox="1"/>
          <p:nvPr>
            <p:ph idx="1" type="subTitle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4"/>
          <p:cNvSpPr txBox="1"/>
          <p:nvPr>
            <p:ph idx="2" type="title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" name="Google Shape;21;p4"/>
          <p:cNvSpPr txBox="1"/>
          <p:nvPr>
            <p:ph idx="3" type="subTitle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4"/>
          <p:cNvSpPr txBox="1"/>
          <p:nvPr>
            <p:ph idx="4" type="title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" name="Google Shape;23;p4"/>
          <p:cNvSpPr txBox="1"/>
          <p:nvPr>
            <p:ph idx="5" type="subTitle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6" type="title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5" name="Google Shape;25;p4"/>
          <p:cNvSpPr txBox="1"/>
          <p:nvPr>
            <p:ph idx="7" type="title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8" type="title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1"/>
          <p:cNvSpPr txBox="1"/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" name="Google Shape;144;p31"/>
          <p:cNvSpPr txBox="1"/>
          <p:nvPr>
            <p:ph idx="1" type="subTitle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45" name="Google Shape;145;p31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b="0" i="0" lang="en-GB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b="0" i="0" lang="en-GB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b="0" i="0" lang="en-GB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2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8" name="Google Shape;148;p32"/>
          <p:cNvSpPr txBox="1"/>
          <p:nvPr>
            <p:ph idx="1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3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1" name="Google Shape;151;p33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4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4" name="Google Shape;154;p34"/>
          <p:cNvSpPr txBox="1"/>
          <p:nvPr>
            <p:ph idx="1" type="body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5" name="Google Shape;155;p34"/>
          <p:cNvSpPr txBox="1"/>
          <p:nvPr>
            <p:ph idx="2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76A5AF">
                <a:alpha val="8745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" type="subTitle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" name="Google Shape;32;p6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7"/>
          <p:cNvSpPr txBox="1"/>
          <p:nvPr>
            <p:ph idx="1" type="subTitle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6360000" dist="28575">
              <a:schemeClr val="accent1">
                <a:alpha val="49411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8"/>
          <p:cNvSpPr txBox="1"/>
          <p:nvPr>
            <p:ph idx="1" type="subTitle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 txBox="1"/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2" type="title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3" type="subTitle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4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10"/>
          <p:cNvSpPr txBox="1"/>
          <p:nvPr>
            <p:ph idx="1" type="subTitle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" name="Google Shape;49;p10"/>
          <p:cNvSpPr txBox="1"/>
          <p:nvPr>
            <p:ph idx="2" type="title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" name="Google Shape;50;p10"/>
          <p:cNvSpPr txBox="1"/>
          <p:nvPr>
            <p:ph idx="3" type="subTitle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10"/>
          <p:cNvSpPr txBox="1"/>
          <p:nvPr>
            <p:ph idx="4" type="title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2" name="Google Shape;52;p10"/>
          <p:cNvSpPr txBox="1"/>
          <p:nvPr>
            <p:ph idx="5" type="subTitle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" name="Google Shape;53;p10"/>
          <p:cNvSpPr txBox="1"/>
          <p:nvPr>
            <p:ph idx="6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29" Type="http://schemas.openxmlformats.org/officeDocument/2006/relationships/slideLayout" Target="../slideLayouts/slideLayout28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31" Type="http://schemas.openxmlformats.org/officeDocument/2006/relationships/slideLayout" Target="../slideLayouts/slideLayout30.xml"/><Relationship Id="rId30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0.xml"/><Relationship Id="rId33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9.xml"/><Relationship Id="rId32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12.xml"/><Relationship Id="rId35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11.xml"/><Relationship Id="rId34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36" Type="http://schemas.openxmlformats.org/officeDocument/2006/relationships/theme" Target="../theme/theme1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b="0" i="0" sz="2800" u="none" cap="none" strike="noStrik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b="0" i="0" sz="18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8" name="Google Shape;8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219462" y="122249"/>
            <a:ext cx="827889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1"/>
          <p:cNvSpPr txBox="1"/>
          <p:nvPr/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i="0" sz="3000" u="none" cap="none" strike="noStrik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0" name="Google Shape;10;p1"/>
          <p:cNvSpPr txBox="1"/>
          <p:nvPr/>
        </p:nvSpPr>
        <p:spPr>
          <a:xfrm>
            <a:off x="113150" y="4525425"/>
            <a:ext cx="251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GB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 </a:t>
            </a:r>
            <a:r>
              <a:rPr b="1" i="0" lang="en-GB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www.</a:t>
            </a:r>
            <a:r>
              <a:rPr b="1" i="0" lang="en-GB" sz="1400" u="sng" cap="none" strike="noStrike">
                <a:solidFill>
                  <a:srgbClr val="FFD966"/>
                </a:solidFill>
                <a:latin typeface="Montserrat"/>
                <a:ea typeface="Montserrat"/>
                <a:cs typeface="Montserrat"/>
                <a:sym typeface="Montserrat"/>
              </a:rPr>
              <a:t>dataisgood</a:t>
            </a:r>
            <a:r>
              <a:rPr b="1" i="0" lang="en-GB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.com</a:t>
            </a:r>
            <a:endParaRPr b="1" i="0" sz="1400" u="sng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  <p:sldLayoutId id="2147483674" r:id="rId28"/>
    <p:sldLayoutId id="2147483675" r:id="rId29"/>
    <p:sldLayoutId id="2147483676" r:id="rId30"/>
    <p:sldLayoutId id="2147483677" r:id="rId31"/>
    <p:sldLayoutId id="2147483678" r:id="rId32"/>
    <p:sldLayoutId id="2147483679" r:id="rId33"/>
    <p:sldLayoutId id="2147483680" r:id="rId34"/>
    <p:sldLayoutId id="2147483681" r:id="rId3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6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is JQuery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7"/>
          <p:cNvSpPr txBox="1"/>
          <p:nvPr>
            <p:ph idx="1" type="body"/>
          </p:nvPr>
        </p:nvSpPr>
        <p:spPr>
          <a:xfrm>
            <a:off x="799725" y="1215525"/>
            <a:ext cx="5350200" cy="32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Lightweight.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"</a:t>
            </a: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write less</a:t>
            </a: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, d</a:t>
            </a: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o more".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Takes many lines of code.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Wraps them into methods.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AJAX calls and DOM manipulation.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jQuery has plugins.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67" name="Google Shape;167;p37"/>
          <p:cNvSpPr txBox="1"/>
          <p:nvPr>
            <p:ph type="title"/>
          </p:nvPr>
        </p:nvSpPr>
        <p:spPr>
          <a:xfrm>
            <a:off x="606975" y="455050"/>
            <a:ext cx="5735700" cy="5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JQuery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8"/>
          <p:cNvSpPr txBox="1"/>
          <p:nvPr>
            <p:ph idx="1" type="body"/>
          </p:nvPr>
        </p:nvSpPr>
        <p:spPr>
          <a:xfrm>
            <a:off x="898325" y="1307675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110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HTML/DOM manipulation.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CSS manipulation.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HTML event methods.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Effects and animations.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AJAX.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Utilities.</a:t>
            </a:r>
            <a:endParaRPr sz="1800"/>
          </a:p>
        </p:txBody>
      </p:sp>
      <p:sp>
        <p:nvSpPr>
          <p:cNvPr id="173" name="Google Shape;173;p38"/>
          <p:cNvSpPr txBox="1"/>
          <p:nvPr>
            <p:ph type="title"/>
          </p:nvPr>
        </p:nvSpPr>
        <p:spPr>
          <a:xfrm>
            <a:off x="647175" y="465100"/>
            <a:ext cx="5735700" cy="49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Features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9"/>
          <p:cNvSpPr txBox="1"/>
          <p:nvPr>
            <p:ph idx="1" type="body"/>
          </p:nvPr>
        </p:nvSpPr>
        <p:spPr>
          <a:xfrm>
            <a:off x="586900" y="1265775"/>
            <a:ext cx="4946400" cy="268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1100"/>
              </a:spcBef>
              <a:spcAft>
                <a:spcPts val="0"/>
              </a:spcAft>
              <a:buSzPts val="1800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DOM manipulation library to traverse and select objects.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Finding, selecting and traversing the elements.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Cross-browser issues.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Run exactly the same in all major browsers.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79" name="Google Shape;179;p39"/>
          <p:cNvSpPr txBox="1"/>
          <p:nvPr>
            <p:ph type="title"/>
          </p:nvPr>
        </p:nvSpPr>
        <p:spPr>
          <a:xfrm>
            <a:off x="586900" y="475175"/>
            <a:ext cx="5735700" cy="49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Interesting</a:t>
            </a:r>
            <a:r>
              <a:rPr lang="en-GB"/>
              <a:t> thing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